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1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14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D035EE-7C16-B1DE-BE18-250202DAA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1B91A46-6822-A4FD-D550-704AD8D31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E2B695-4E4A-8871-28B2-B8C92D813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39E75A-6F91-FA0C-FB31-B921B695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411249-F4AC-C9BB-F7B4-F7C36ECC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0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803D7E-B65F-B03F-A918-64DDD831C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7E04310-5120-27A2-5F09-969807521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3AA200-CFE3-ABF3-4D31-D3F9C9DB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1B098A-7D7F-A8D0-843D-784E14D1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AEB7D2-1148-CD36-F190-5639D424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62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6084504-7796-EF27-305D-AD2549EC7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EEF5E7-22FC-FF06-B895-00DCE35B1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BB54AD-9A7B-6118-1647-ED11921B5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B53CBE-3589-FF07-F75D-0EBC2B43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1DE3B9-DBB1-A1CE-08B8-BA47D5F9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30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C73F7E-2E56-1855-FC55-3DBB1532D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DECE7E-F809-18EB-80D6-B0869CAD5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1E9C58-3BB3-9E09-0E70-422F7ED2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8DF853D-24E2-D80E-B704-8CE338356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FA9250-E6E6-D0E5-ADB2-DAF28FB3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858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B0B0BA-F3EA-EC85-1CC3-6A380A2A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A1DF633-99BC-55D6-132C-63C37A08C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F30B57-A1E0-390F-F156-D7146910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2BEC41-3776-75F4-EA92-7D7F568E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BAA140-5BC1-27C3-55B2-D4C5454DE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1768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FA61C9-218C-919B-FC21-4B8AF2B9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B4E679-1B2C-4163-6F71-46AAA31AE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CC97B63-EC2F-0059-8863-AA30BF30E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8FAD3CF-E713-8092-7FCC-9EC58807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1BA790-3DC6-8FD4-B084-197D906D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E1492F-3947-3D03-09D3-5B80BBF29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438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443238-7398-9CF0-906E-0CB60A3F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D97ED3-E622-3A6B-746F-156E5AEB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0BB8AB-C057-3179-581A-CB1733CE9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40895C0-22D4-D2FA-4C07-2B90C3C345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63AEDEB-507F-FA58-3A3E-A5322913C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45BB226-EA10-D5A3-7854-48656D4E0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C7C1A81-265E-7256-7FC2-69764A41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FB5B271-430E-B9B6-BDC0-22EBF9D6C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596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873FDC-2B80-6946-AC97-3C0153FD8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C80D91F-732C-0161-C582-7A9D1022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C69A5D0-DF3A-18AF-3777-6980757A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52A6B3D-1120-A07C-856B-F461F642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70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33A012D-D29E-4873-0B48-BD455851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47548A7-4004-EE35-37EF-525157DB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C76B7E-56F7-F1F0-B7B8-69A30889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433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104800-AE3A-EC96-7FE5-0BACADF1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FC0FD6-8A47-DD6C-B4B3-8ED752F80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720848-FA29-5CA1-C61C-7D18A457E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B89C58-513B-3121-B4A4-F85A5891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08E097D-1FAB-0CFB-4AB4-0619B20A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0145E3A-5EDB-69BD-0D7F-13B7B11D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18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B14DFB-7C2D-EF98-B498-8B305A91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C3F2A96-13F4-56B4-DFF5-6908D22A1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AF815C-8376-3E43-4F19-0CF41CA56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50631A3-2473-BD36-7CF5-A2E862B8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87A79B0-FDC0-CDAF-FD28-4CBC7458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78BD79A-0CAA-DCA1-E988-93BABDB54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411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E802F31-2E6C-F02E-70CB-AEEEF8089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60BDAA-8B36-D302-918D-04852954E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E70188-030F-0EAF-51C2-C72A10F0D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DC09C-D861-444A-BFE4-2115076ACB3F}" type="datetimeFigureOut">
              <a:rPr kumimoji="1" lang="ja-JP" altLang="en-US" smtClean="0"/>
              <a:t>2025/4/19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BB0E91-638E-5BA0-0B42-CEBB644C2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6BF6A5-EC91-8E49-45D8-7267F26D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1C6F6-D797-4A24-ABF0-6DE9DBAA57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25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092C68BD-1872-39A7-E53C-77FB300EBB82}"/>
              </a:ext>
            </a:extLst>
          </p:cNvPr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82C43F14-203F-4805-6525-18E80ECCCD0E}"/>
                </a:ext>
              </a:extLst>
            </p:cNvPr>
            <p:cNvGrpSpPr/>
            <p:nvPr/>
          </p:nvGrpSpPr>
          <p:grpSpPr>
            <a:xfrm>
              <a:off x="-1" y="0"/>
              <a:ext cx="12192001" cy="6858001"/>
              <a:chOff x="-1" y="0"/>
              <a:chExt cx="12192001" cy="6858001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23B3BAF9-FE59-A64E-B506-2F78B2F1B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223" b="7843"/>
              <a:stretch/>
            </p:blipFill>
            <p:spPr>
              <a:xfrm>
                <a:off x="0" y="0"/>
                <a:ext cx="4055165" cy="2126974"/>
              </a:xfrm>
              <a:prstGeom prst="rect">
                <a:avLst/>
              </a:prstGeom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E0EE1D3F-C623-0D96-C621-EB93B9B13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09" t="23764"/>
              <a:stretch/>
            </p:blipFill>
            <p:spPr>
              <a:xfrm>
                <a:off x="-1" y="2047461"/>
                <a:ext cx="4035287" cy="2676920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2659F536-649E-7E1E-CF7F-F9F7FBFE3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3" t="6376" r="48423" b="34783"/>
              <a:stretch/>
            </p:blipFill>
            <p:spPr>
              <a:xfrm>
                <a:off x="3573332" y="4665306"/>
                <a:ext cx="2310635" cy="2192695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56E30E6A-7611-FC38-A559-6A2098587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11" t="15362" r="44556" b="21449"/>
              <a:stretch/>
            </p:blipFill>
            <p:spPr>
              <a:xfrm>
                <a:off x="0" y="4393096"/>
                <a:ext cx="1749287" cy="2464903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D461846E-3D30-9921-C05A-809F41137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175" r="2319" b="23768"/>
              <a:stretch/>
            </p:blipFill>
            <p:spPr>
              <a:xfrm>
                <a:off x="4055976" y="1"/>
                <a:ext cx="3371191" cy="1658086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3C99DE67-A990-9AA1-B0C1-3433A685E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664"/>
              <a:stretch/>
            </p:blipFill>
            <p:spPr>
              <a:xfrm>
                <a:off x="5841232" y="4492486"/>
                <a:ext cx="2849219" cy="2365514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5C4E6732-EB0F-9358-13D5-1A742C448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85" t="20290" b="28406"/>
              <a:stretch/>
            </p:blipFill>
            <p:spPr>
              <a:xfrm>
                <a:off x="7351707" y="9331"/>
                <a:ext cx="2908852" cy="1633635"/>
              </a:xfrm>
              <a:prstGeom prst="rect">
                <a:avLst/>
              </a:prstGeom>
            </p:spPr>
          </p:pic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B04A6EBC-FBCD-53A1-0121-09368F97FE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49" r="6439"/>
              <a:stretch/>
            </p:blipFill>
            <p:spPr>
              <a:xfrm>
                <a:off x="10216028" y="0"/>
                <a:ext cx="1975972" cy="2524539"/>
              </a:xfrm>
              <a:prstGeom prst="rect">
                <a:avLst/>
              </a:prstGeom>
            </p:spPr>
          </p:pic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7F90C1F8-363E-77B9-9093-444CBC02D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8" t="21262" r="20649" b="17699"/>
              <a:stretch/>
            </p:blipFill>
            <p:spPr>
              <a:xfrm>
                <a:off x="10296826" y="2524539"/>
                <a:ext cx="1895174" cy="2484783"/>
              </a:xfrm>
              <a:prstGeom prst="rect">
                <a:avLst/>
              </a:prstGeom>
            </p:spPr>
          </p:pic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06DCC3D3-3304-F1CA-2D01-AA7FD8C76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56" t="10103" r="30047"/>
              <a:stretch/>
            </p:blipFill>
            <p:spPr>
              <a:xfrm>
                <a:off x="8918714" y="1490869"/>
                <a:ext cx="1560902" cy="2470566"/>
              </a:xfrm>
              <a:prstGeom prst="rect">
                <a:avLst/>
              </a:prstGeom>
            </p:spPr>
          </p:pic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B5237901-891E-4971-328D-8D7C9165D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29" t="10725" b="35942"/>
              <a:stretch/>
            </p:blipFill>
            <p:spPr>
              <a:xfrm>
                <a:off x="8585428" y="4881011"/>
                <a:ext cx="3606572" cy="1976989"/>
              </a:xfrm>
              <a:prstGeom prst="rect">
                <a:avLst/>
              </a:prstGeom>
            </p:spPr>
          </p:pic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51F62FA4-68F7-B217-E7EA-E345D3FD4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242" r="3789"/>
              <a:stretch/>
            </p:blipFill>
            <p:spPr>
              <a:xfrm>
                <a:off x="3957599" y="1632249"/>
                <a:ext cx="5047254" cy="3334831"/>
              </a:xfrm>
              <a:prstGeom prst="rect">
                <a:avLst/>
              </a:prstGeom>
            </p:spPr>
          </p:pic>
          <p:pic>
            <p:nvPicPr>
              <p:cNvPr id="41" name="図 40">
                <a:extLst>
                  <a:ext uri="{FF2B5EF4-FFF2-40B4-BE49-F238E27FC236}">
                    <a16:creationId xmlns:a16="http://schemas.microsoft.com/office/drawing/2014/main" id="{09C4DE7A-4A68-5033-EA59-E53C7E4DF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754" b="58835"/>
              <a:stretch/>
            </p:blipFill>
            <p:spPr>
              <a:xfrm>
                <a:off x="8978348" y="3935894"/>
                <a:ext cx="1457739" cy="952583"/>
              </a:xfrm>
              <a:prstGeom prst="rect">
                <a:avLst/>
              </a:prstGeom>
            </p:spPr>
          </p:pic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B4525598-7D2A-3ECC-D177-0C2751F5FA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86" t="14782" r="49889" b="35362"/>
              <a:stretch/>
            </p:blipFill>
            <p:spPr>
              <a:xfrm>
                <a:off x="1568959" y="4552122"/>
                <a:ext cx="2227789" cy="2305878"/>
              </a:xfrm>
              <a:prstGeom prst="rect">
                <a:avLst/>
              </a:prstGeom>
            </p:spPr>
          </p:pic>
        </p:grp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1178011-D7B0-D0D3-BFDA-A27870A71D7C}"/>
                </a:ext>
              </a:extLst>
            </p:cNvPr>
            <p:cNvSpPr txBox="1"/>
            <p:nvPr/>
          </p:nvSpPr>
          <p:spPr>
            <a:xfrm>
              <a:off x="2649892" y="1222310"/>
              <a:ext cx="71753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デジタルスポーツ大会</a:t>
              </a:r>
              <a:r>
                <a:rPr kumimoji="1" lang="en-US" altLang="ja-JP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2025/4/19</a:t>
              </a:r>
              <a:endParaRPr kumimoji="1"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08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3220A-8ADB-DD57-35D1-B5FE99E01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F0FF6128-8BEF-CCC9-B301-184C219EFD43}"/>
              </a:ext>
            </a:extLst>
          </p:cNvPr>
          <p:cNvGrpSpPr/>
          <p:nvPr/>
        </p:nvGrpSpPr>
        <p:grpSpPr>
          <a:xfrm>
            <a:off x="-1" y="0"/>
            <a:ext cx="12192001" cy="6858001"/>
            <a:chOff x="-1" y="0"/>
            <a:chExt cx="12192001" cy="6858001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233A460F-8DDD-9723-FB67-19B9B4DDF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3" b="7843"/>
            <a:stretch/>
          </p:blipFill>
          <p:spPr>
            <a:xfrm>
              <a:off x="0" y="0"/>
              <a:ext cx="4055165" cy="2126974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51F185A1-EAEE-685E-E441-88950989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9" t="23764"/>
            <a:stretch/>
          </p:blipFill>
          <p:spPr>
            <a:xfrm>
              <a:off x="-1" y="2047461"/>
              <a:ext cx="4035287" cy="2676920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5331AF89-C768-2F61-EB51-6A8171D62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" t="6376" r="48423" b="34783"/>
            <a:stretch/>
          </p:blipFill>
          <p:spPr>
            <a:xfrm>
              <a:off x="3573332" y="4665306"/>
              <a:ext cx="2310635" cy="2192695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BE1E76F-4307-6C38-CD63-0A77DC902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1" t="15362" r="44556" b="21449"/>
            <a:stretch/>
          </p:blipFill>
          <p:spPr>
            <a:xfrm>
              <a:off x="0" y="4393096"/>
              <a:ext cx="1749287" cy="2464903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58F3E6D7-F5F4-0265-9A97-7F0A5281D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75" r="2319" b="23768"/>
            <a:stretch/>
          </p:blipFill>
          <p:spPr>
            <a:xfrm>
              <a:off x="4055976" y="1"/>
              <a:ext cx="3371191" cy="1658086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69C53875-CB15-EC6D-BD79-15DDAA192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64"/>
            <a:stretch/>
          </p:blipFill>
          <p:spPr>
            <a:xfrm>
              <a:off x="5841232" y="4492486"/>
              <a:ext cx="2849219" cy="2365514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D4520B0-BD8F-AFE7-A8E2-C91D344AF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85" t="20290" b="28406"/>
            <a:stretch/>
          </p:blipFill>
          <p:spPr>
            <a:xfrm>
              <a:off x="7351707" y="0"/>
              <a:ext cx="2908852" cy="1633635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30C31DE3-27EE-5FC1-50CD-25550D764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49" r="6439"/>
            <a:stretch/>
          </p:blipFill>
          <p:spPr>
            <a:xfrm>
              <a:off x="10216028" y="0"/>
              <a:ext cx="1975972" cy="2524539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311B7184-199A-8EEA-3107-9A0A80EBB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8" t="21262" r="20649" b="17699"/>
            <a:stretch/>
          </p:blipFill>
          <p:spPr>
            <a:xfrm>
              <a:off x="10296826" y="2524539"/>
              <a:ext cx="1895174" cy="2484783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04740652-FD71-CDCB-B875-97B9949AF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6" t="10103" r="30047"/>
            <a:stretch/>
          </p:blipFill>
          <p:spPr>
            <a:xfrm>
              <a:off x="8918714" y="1490869"/>
              <a:ext cx="1560902" cy="2470566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9BE9E7E3-96DB-390E-2D2A-35622635C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9" t="10725" b="35942"/>
            <a:stretch/>
          </p:blipFill>
          <p:spPr>
            <a:xfrm>
              <a:off x="8585428" y="4881011"/>
              <a:ext cx="3606572" cy="1976989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C6FE6FA0-7C44-AB08-56F0-421B5E692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42" r="3789"/>
            <a:stretch/>
          </p:blipFill>
          <p:spPr>
            <a:xfrm>
              <a:off x="3957599" y="1632249"/>
              <a:ext cx="5047254" cy="3334831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354D9DCF-1BD9-0F7C-72A6-7AC999D62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754" b="58835"/>
            <a:stretch/>
          </p:blipFill>
          <p:spPr>
            <a:xfrm>
              <a:off x="8978348" y="3935894"/>
              <a:ext cx="1457739" cy="952583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12A2D1C-D276-41BB-E0D1-CA6D94D90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6" t="14782" r="49889" b="35362"/>
            <a:stretch/>
          </p:blipFill>
          <p:spPr>
            <a:xfrm>
              <a:off x="1568959" y="4552122"/>
              <a:ext cx="2227789" cy="2305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5997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</Words>
  <Application>Microsoft Office PowerPoint</Application>
  <PresentationFormat>ワイド画面</PresentationFormat>
  <Paragraphs>1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HGP創英角ﾎﾟｯﾌﾟ体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俊明 須藤</dc:creator>
  <cp:lastModifiedBy>俊明 須藤</cp:lastModifiedBy>
  <cp:revision>1</cp:revision>
  <dcterms:created xsi:type="dcterms:W3CDTF">2025-04-19T14:45:04Z</dcterms:created>
  <dcterms:modified xsi:type="dcterms:W3CDTF">2025-04-19T14:55:00Z</dcterms:modified>
</cp:coreProperties>
</file>